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14-Aug-22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p.io/abp/ABP.IO-Platform-6.0-RC-Has-Been-Publishe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books/building-microservice-solu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community.abp.io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alegoriyazilim/video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 2022.6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 v6.0 &amp; </a:t>
            </a:r>
            <a:r>
              <a:rPr lang="en-US" sz="28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6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2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6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9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6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news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Highlights from the ABP v6.0 RC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Story and state of the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 to the sponsors</a:t>
            </a:r>
          </a:p>
        </p:txBody>
      </p:sp>
      <p:pic>
        <p:nvPicPr>
          <p:cNvPr id="1030" name="Picture 6" descr="The Future of the .NET Foundation and .NET OSS - News WWC">
            <a:extLst>
              <a:ext uri="{FF2B5EF4-FFF2-40B4-BE49-F238E27FC236}">
                <a16:creationId xmlns:a16="http://schemas.microsoft.com/office/drawing/2014/main" id="{68DF1ABF-8EE8-C7D1-665E-7682F279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13" y="2621218"/>
            <a:ext cx="3231128" cy="16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9BE96F4E-A051-8F3B-DD46-DFFA74E8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38" y="2489835"/>
            <a:ext cx="1878330" cy="18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1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Gift: JetBrains </a:t>
            </a:r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dotUltimate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(x3)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7989F-CCEA-9AEE-B1DB-1308FE3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91" y="1690688"/>
            <a:ext cx="7192617" cy="47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7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ABP.IO Platform v6.0 news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https://blog.abp.io/abp/ABP.IO-Platform-6.0-RC-Has-Been-Published</a:t>
            </a: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5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Migrated to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from IdentityServer4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LeptonX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the default theme now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Optional PWA support for the startup templates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startup template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mobile application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GDPR module: Cookie consent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Blazor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UI for the chat and CMS Kit modules</a:t>
            </a:r>
          </a:p>
        </p:txBody>
      </p:sp>
    </p:spTree>
    <p:extLst>
      <p:ext uri="{BB962C8B-B14F-4D97-AF65-F5344CB8AC3E}">
        <p14:creationId xmlns:p14="http://schemas.microsoft.com/office/powerpoint/2010/main" val="10452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Free E-Book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(early preview)</a:t>
            </a:r>
            <a:b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https://abp.io/books/building-microservice-solutions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2050" name="Picture 2" descr="E-Book">
            <a:extLst>
              <a:ext uri="{FF2B5EF4-FFF2-40B4-BE49-F238E27FC236}">
                <a16:creationId xmlns:a16="http://schemas.microsoft.com/office/drawing/2014/main" id="{32358D57-84C8-BE01-9E3C-5279E03A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3159"/>
            <a:ext cx="4610293" cy="48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E2D24-7E7A-6961-4095-757A575AEADB}"/>
              </a:ext>
            </a:extLst>
          </p:cNvPr>
          <p:cNvSpPr txBox="1"/>
          <p:nvPr/>
        </p:nvSpPr>
        <p:spPr>
          <a:xfrm>
            <a:off x="6195654" y="2184248"/>
            <a:ext cx="51581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Table of Contents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Running the solution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authentication system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Exploring the applications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API gateways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the microservices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infrastructure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Digging in the use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394718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Posts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9481-4313-2EC5-7DBF-70B0306B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50100"/>
            <a:ext cx="4544546" cy="1255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3F533-8B71-8F55-90CC-24E442E5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65158"/>
            <a:ext cx="4544546" cy="124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4A878-4E70-0099-0702-7A414586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65728"/>
            <a:ext cx="4544546" cy="144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944B-DEEA-7A4C-8CAA-A265DBB7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50100"/>
            <a:ext cx="4544546" cy="147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D6DF0C-5D7D-0070-FFEA-2B9BF996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52255"/>
            <a:ext cx="4544546" cy="1070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DC7A3-6082-5AC5-0E82-A9A5B104C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952329"/>
            <a:ext cx="4544546" cy="12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Video Series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Turkish)</a:t>
            </a:r>
            <a:br>
              <a:rPr lang="en-US" sz="4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by Ahmet Faruk Ulu &amp; Masum Ulu</a:t>
            </a:r>
            <a:endParaRPr lang="en-US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E05E7-A479-646F-C2AD-8BA4D04F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6425"/>
            <a:ext cx="7224423" cy="4578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E4EBC-3043-63D4-217B-D8DDEFAA5205}"/>
              </a:ext>
            </a:extLst>
          </p:cNvPr>
          <p:cNvSpPr txBox="1"/>
          <p:nvPr/>
        </p:nvSpPr>
        <p:spPr>
          <a:xfrm>
            <a:off x="757363" y="157733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4"/>
              </a:rPr>
              <a:t>https://www.youtube.com/c/alegoriyazilim/videos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69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Commercial: Trial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FDCE8-AA1D-BFD7-CE2E-A04FAF1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70" y="1457893"/>
            <a:ext cx="6608859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224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Euclid Circular B</vt:lpstr>
      <vt:lpstr>Office Theme</vt:lpstr>
      <vt:lpstr>ABP Community Talks 2022.6</vt:lpstr>
      <vt:lpstr>Agenda</vt:lpstr>
      <vt:lpstr>Thanks to the sponsors</vt:lpstr>
      <vt:lpstr>Gift: JetBrains dotUltimate (x3)</vt:lpstr>
      <vt:lpstr>ABP.IO Platform v6.0 news https://blog.abp.io/abp/ABP.IO-Platform-6.0-RC-Has-Been-Published </vt:lpstr>
      <vt:lpstr>eShopOnAbp: Free E-Book (early preview) https://abp.io/books/building-microservice-solutions </vt:lpstr>
      <vt:lpstr>ABP Community Posts https://community.abp.io </vt:lpstr>
      <vt:lpstr>ABP Video Series (in Turkish) by Ahmet Faruk Ulu &amp; Masum Ulu</vt:lpstr>
      <vt:lpstr>ABP Commercial: Trial License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17</cp:revision>
  <dcterms:created xsi:type="dcterms:W3CDTF">2022-02-27T10:42:11Z</dcterms:created>
  <dcterms:modified xsi:type="dcterms:W3CDTF">2022-08-14T13:54:08Z</dcterms:modified>
</cp:coreProperties>
</file>